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2" r:id="rId17"/>
    <p:sldId id="27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SzTx/>
      <a:buFont typeface="Times New Roman"/>
      <a:buNone/>
      <a:defRPr kumimoji="0" sz="1800" b="0" i="0" u="none" baseline="0">
        <a:solidFill>
          <a:schemeClr val="tx1"/>
        </a:solidFill>
        <a:effectLst/>
        <a:latin typeface="Times New Roman"/>
      </a:defRPr>
    </a:lvl1pPr>
    <a:lvl2pPr marL="4572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SzTx/>
      <a:buFont typeface="Times New Roman"/>
      <a:buNone/>
      <a:defRPr kumimoji="0" sz="1800" b="0" i="0" u="none" baseline="0">
        <a:solidFill>
          <a:schemeClr val="tx1"/>
        </a:solidFill>
        <a:effectLst/>
        <a:latin typeface="Times New Roman"/>
      </a:defRPr>
    </a:lvl2pPr>
    <a:lvl3pPr marL="9144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SzTx/>
      <a:buFont typeface="Times New Roman"/>
      <a:buNone/>
      <a:defRPr kumimoji="0" sz="1800" b="0" i="0" u="none" baseline="0">
        <a:solidFill>
          <a:schemeClr val="tx1"/>
        </a:solidFill>
        <a:effectLst/>
        <a:latin typeface="Times New Roman"/>
      </a:defRPr>
    </a:lvl3pPr>
    <a:lvl4pPr marL="13716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SzTx/>
      <a:buFont typeface="Times New Roman"/>
      <a:buNone/>
      <a:defRPr kumimoji="0" sz="1800" b="0" i="0" u="none" baseline="0">
        <a:solidFill>
          <a:schemeClr val="tx1"/>
        </a:solidFill>
        <a:effectLst/>
        <a:latin typeface="Times New Roman"/>
      </a:defRPr>
    </a:lvl4pPr>
    <a:lvl5pPr marL="18288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SzTx/>
      <a:buFont typeface="Times New Roman"/>
      <a:buNone/>
      <a:defRPr kumimoji="0" sz="1800" b="0" i="0" u="none" baseline="0">
        <a:solidFill>
          <a:schemeClr val="tx1"/>
        </a:solidFill>
        <a:effectLst/>
        <a:latin typeface="Times New Roman"/>
      </a:defRPr>
    </a:lvl5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>
      <p:cViewPr varScale="1">
        <p:scale>
          <a:sx n="106" d="100"/>
          <a:sy n="106" d="100"/>
        </p:scale>
        <p:origin x="19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374651"/>
            <a:ext cx="11567584" cy="623440"/>
          </a:xfrm>
        </p:spPr>
        <p:txBody>
          <a:bodyPr/>
          <a:lstStyle/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67" y="2606676"/>
            <a:ext cx="11569700" cy="3025893"/>
          </a:xfrm>
        </p:spPr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80"/>
            </a:gs>
            <a:gs pos="100000">
              <a:srgbClr val="000000"/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Placeholder 18433"/>
          <p:cNvSpPr>
            <a:spLocks noGrp="1"/>
          </p:cNvSpPr>
          <p:nvPr>
            <p:ph type="title"/>
          </p:nvPr>
        </p:nvSpPr>
        <p:spPr>
          <a:xfrm>
            <a:off x="254000" y="374651"/>
            <a:ext cx="11567584" cy="141750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252412" algn="ctr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</a:lstStyle>
          <a:p>
            <a:pPr lvl="0"/>
            <a:r>
              <a:t>Click to edit Master title style</a:t>
            </a:r>
          </a:p>
          <a:p>
            <a:endParaRPr/>
          </a:p>
        </p:txBody>
      </p:sp>
      <p:sp>
        <p:nvSpPr>
          <p:cNvPr id="18435" name="Text Placeholder 18434"/>
          <p:cNvSpPr>
            <a:spLocks noGrp="1"/>
          </p:cNvSpPr>
          <p:nvPr>
            <p:ph type="body" idx="1"/>
          </p:nvPr>
        </p:nvSpPr>
        <p:spPr>
          <a:xfrm>
            <a:off x="287867" y="2606676"/>
            <a:ext cx="11569700" cy="34229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252412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  <a:p>
            <a:pPr lvl="4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hf sldNum="0" hdr="0" dt="0"/>
  <p:txStyles>
    <p:titleStyle>
      <a:lvl1pPr marL="0" indent="252412" algn="ctr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000000"/>
        </a:buClr>
        <a:buSzTx/>
        <a:buFontTx/>
        <a:buNone/>
        <a:defRPr kumimoji="0" sz="4000" b="1" i="0" u="none" baseline="0">
          <a:solidFill>
            <a:srgbClr val="FFFFFF"/>
          </a:solidFill>
          <a:effectLst/>
          <a:latin typeface="Times New Roman"/>
        </a:defRPr>
      </a:lvl1pPr>
    </p:titleStyle>
    <p:bodyStyle>
      <a:lvl1pPr marL="0" indent="252412" algn="l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FFFF00"/>
        </a:buClr>
        <a:buSzTx/>
        <a:buFont typeface="Zurich Win95BT Roman"/>
        <a:buChar char="➤"/>
        <a:defRPr kumimoji="0" sz="5400" b="0" i="0" u="none" baseline="0">
          <a:solidFill>
            <a:srgbClr val="FFFFFF"/>
          </a:solidFill>
          <a:effectLst/>
          <a:latin typeface="Zurich Win95BT Roman"/>
        </a:defRPr>
      </a:lvl1pPr>
      <a:lvl2pPr marL="252412" indent="254000" algn="l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FFFF00"/>
        </a:buClr>
        <a:buSzTx/>
        <a:buFont typeface="Zurich Win95BT Roman"/>
        <a:buChar char="➣"/>
        <a:defRPr kumimoji="0" sz="4400" b="1" i="0" u="none" baseline="0">
          <a:solidFill>
            <a:srgbClr val="FFFFFF"/>
          </a:solidFill>
          <a:effectLst/>
          <a:latin typeface="Zurich Win95BT Roman"/>
        </a:defRPr>
      </a:lvl2pPr>
      <a:lvl3pPr marL="506412" indent="254000" algn="l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99CCFF"/>
        </a:buClr>
        <a:buSzTx/>
        <a:buFont typeface="Times New Roman"/>
        <a:buChar char="▸"/>
        <a:defRPr kumimoji="0" sz="2400" b="0" i="0" u="none" baseline="0">
          <a:solidFill>
            <a:srgbClr val="99CCFF"/>
          </a:solidFill>
          <a:effectLst/>
          <a:latin typeface="Times New Roman"/>
        </a:defRPr>
      </a:lvl3pPr>
      <a:lvl4pPr marL="760412" indent="254000" algn="l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99CCFF"/>
        </a:buClr>
        <a:buSzTx/>
        <a:buFont typeface="Times New Roman"/>
        <a:buChar char="≫"/>
        <a:defRPr kumimoji="0" sz="2000" b="0" i="0" u="none" baseline="0">
          <a:solidFill>
            <a:srgbClr val="99CCFF"/>
          </a:solidFill>
          <a:effectLst/>
          <a:latin typeface="Times New Roman"/>
        </a:defRPr>
      </a:lvl4pPr>
      <a:lvl5pPr marL="1014412" indent="254000" algn="l" defTabSz="914400" rtl="0" eaLnBrk="1" fontAlgn="base" hangingPunct="1">
        <a:lnSpc>
          <a:spcPct val="109000"/>
        </a:lnSpc>
        <a:spcBef>
          <a:spcPct val="20000"/>
        </a:spcBef>
        <a:spcAft>
          <a:spcPct val="0"/>
        </a:spcAft>
        <a:buClr>
          <a:srgbClr val="99CCFF"/>
        </a:buClr>
        <a:buSzTx/>
        <a:buFont typeface="Times New Roman"/>
        <a:buChar char="›"/>
        <a:defRPr kumimoji="0" sz="2000" b="0" i="0" u="none" baseline="0">
          <a:solidFill>
            <a:srgbClr val="99CCFF"/>
          </a:solidFill>
          <a:effectLst/>
          <a:latin typeface="Times New Roman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097"/>
          <p:cNvSpPr>
            <a:spLocks noGrp="1"/>
          </p:cNvSpPr>
          <p:nvPr>
            <p:ph type="title"/>
          </p:nvPr>
        </p:nvSpPr>
        <p:spPr>
          <a:xfrm>
            <a:off x="1644650" y="44451"/>
            <a:ext cx="8955088" cy="1354217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00"/>
              </a:buClr>
            </a:pPr>
            <a:r>
              <a:rPr sz="8800">
                <a:solidFill>
                  <a:srgbClr val="FFFF00"/>
                </a:solidFill>
                <a:latin typeface="Thunderbird"/>
              </a:rPr>
              <a:t>Please Turn To:</a:t>
            </a:r>
          </a:p>
        </p:txBody>
      </p:sp>
      <p:sp>
        <p:nvSpPr>
          <p:cNvPr id="4099" name="Rectangle 4098"/>
          <p:cNvSpPr/>
          <p:nvPr/>
        </p:nvSpPr>
        <p:spPr>
          <a:xfrm>
            <a:off x="1644650" y="1546226"/>
            <a:ext cx="8955088" cy="138113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4100" name="Text Placeholder 4099"/>
          <p:cNvSpPr>
            <a:spLocks noGrp="1"/>
          </p:cNvSpPr>
          <p:nvPr>
            <p:ph type="body" idx="1"/>
          </p:nvPr>
        </p:nvSpPr>
        <p:spPr>
          <a:xfrm>
            <a:off x="685800" y="1847850"/>
            <a:ext cx="10972800" cy="3453253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sz="6600" b="1" dirty="0">
                <a:latin typeface="Times New Roman"/>
              </a:rPr>
              <a:t>Matthew 21:12-27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6600" b="1" dirty="0">
                <a:latin typeface="Times New Roman"/>
              </a:rPr>
              <a:t>John 3:2; 18:19,20</a:t>
            </a:r>
            <a:endParaRPr sz="6600" dirty="0">
              <a:latin typeface="Times New Roman"/>
            </a:endParaRPr>
          </a:p>
          <a:p>
            <a:pPr algn="ctr">
              <a:lnSpc>
                <a:spcPct val="100000"/>
              </a:lnSpc>
              <a:buNone/>
            </a:pPr>
            <a:r>
              <a:rPr sz="6600" b="1" dirty="0">
                <a:latin typeface="Times New Roman"/>
              </a:rPr>
              <a:t>Matthew 7:28,29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med"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/>
          </p:nvPr>
        </p:nvSpPr>
        <p:spPr>
          <a:xfrm>
            <a:off x="792162" y="381666"/>
            <a:ext cx="10333037" cy="2243691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81000"/>
              </a:lnSpc>
              <a:buClr>
                <a:srgbClr val="FFFFFF"/>
              </a:buClr>
            </a:pPr>
            <a:r>
              <a:rPr sz="6000" dirty="0"/>
              <a:t>THE SOURCE OF AUTHORITY IN RELIGIOUS TEACHINGS &amp; PRACTICES</a:t>
            </a:r>
          </a:p>
        </p:txBody>
      </p:sp>
      <p:sp>
        <p:nvSpPr>
          <p:cNvPr id="5123" name="Rectangle 5122"/>
          <p:cNvSpPr/>
          <p:nvPr/>
        </p:nvSpPr>
        <p:spPr>
          <a:xfrm>
            <a:off x="1539081" y="2625357"/>
            <a:ext cx="8961438" cy="166689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5124" name="Text Placeholder 5123"/>
          <p:cNvSpPr>
            <a:spLocks noGrp="1"/>
          </p:cNvSpPr>
          <p:nvPr>
            <p:ph type="body" idx="1"/>
          </p:nvPr>
        </p:nvSpPr>
        <p:spPr>
          <a:xfrm>
            <a:off x="1143000" y="3200400"/>
            <a:ext cx="9753600" cy="2843855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sz="4400" b="1" dirty="0"/>
              <a:t>Exodus 3:14 </a:t>
            </a:r>
            <a:r>
              <a:rPr lang="en-US" sz="4400" b="1" dirty="0"/>
              <a:t>“I AM has sent me to you.'"</a:t>
            </a:r>
          </a:p>
          <a:p>
            <a:pPr algn="ctr">
              <a:lnSpc>
                <a:spcPct val="100000"/>
              </a:lnSpc>
              <a:buNone/>
            </a:pPr>
            <a:r>
              <a:rPr sz="4400" b="1" dirty="0"/>
              <a:t>"One who has the right to command... power to enforce penalty if law not obeyed...”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med"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6145"/>
          <p:cNvSpPr>
            <a:spLocks noGrp="1"/>
          </p:cNvSpPr>
          <p:nvPr>
            <p:ph type="title"/>
          </p:nvPr>
        </p:nvSpPr>
        <p:spPr>
          <a:xfrm>
            <a:off x="1483518" y="990600"/>
            <a:ext cx="9224963" cy="4616648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10000" dirty="0"/>
              <a:t>“FROM HEAVEN, OR OF MEN?”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7169"/>
          <p:cNvSpPr>
            <a:spLocks noGrp="1"/>
          </p:cNvSpPr>
          <p:nvPr>
            <p:ph type="title"/>
          </p:nvPr>
        </p:nvSpPr>
        <p:spPr>
          <a:xfrm>
            <a:off x="1535114" y="22225"/>
            <a:ext cx="9090025" cy="3200876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10400"/>
              <a:t>ADAM IN THE GARDEN</a:t>
            </a:r>
          </a:p>
        </p:txBody>
      </p:sp>
      <p:sp>
        <p:nvSpPr>
          <p:cNvPr id="7171" name="Rectangle 7170"/>
          <p:cNvSpPr/>
          <p:nvPr/>
        </p:nvSpPr>
        <p:spPr>
          <a:xfrm>
            <a:off x="1524794" y="3257550"/>
            <a:ext cx="9090025" cy="171450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7172" name="Text Placeholder 7171"/>
          <p:cNvSpPr>
            <a:spLocks noGrp="1"/>
          </p:cNvSpPr>
          <p:nvPr>
            <p:ph type="body" idx="1"/>
          </p:nvPr>
        </p:nvSpPr>
        <p:spPr>
          <a:xfrm>
            <a:off x="1665287" y="4191000"/>
            <a:ext cx="8809037" cy="1107996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sz="7200" b="1" dirty="0"/>
              <a:t>Genesis 2:16,17</a:t>
            </a:r>
          </a:p>
        </p:txBody>
      </p:sp>
    </p:spTree>
  </p:cSld>
  <p:clrMapOvr>
    <a:masterClrMapping/>
  </p:clrMapOvr>
  <p:transition spd="med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8193"/>
          <p:cNvSpPr>
            <a:spLocks noGrp="1"/>
          </p:cNvSpPr>
          <p:nvPr>
            <p:ph type="title"/>
          </p:nvPr>
        </p:nvSpPr>
        <p:spPr>
          <a:xfrm>
            <a:off x="1535114" y="0"/>
            <a:ext cx="9090025" cy="5124450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11200"/>
              <a:t>ISRAEL AS THEY LEFT EGYPT</a:t>
            </a:r>
          </a:p>
        </p:txBody>
      </p:sp>
      <p:sp>
        <p:nvSpPr>
          <p:cNvPr id="8195" name="Rectangle 8194"/>
          <p:cNvSpPr/>
          <p:nvPr/>
        </p:nvSpPr>
        <p:spPr>
          <a:xfrm>
            <a:off x="1535114" y="4951413"/>
            <a:ext cx="9090025" cy="171450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8196" name="Text Placeholder 8195"/>
          <p:cNvSpPr>
            <a:spLocks noGrp="1"/>
          </p:cNvSpPr>
          <p:nvPr>
            <p:ph type="body" idx="1"/>
          </p:nvPr>
        </p:nvSpPr>
        <p:spPr>
          <a:xfrm>
            <a:off x="1774825" y="5400675"/>
            <a:ext cx="8682038" cy="923330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sz="6000" b="1" dirty="0">
                <a:latin typeface="Times New Roman"/>
              </a:rPr>
              <a:t>Deuteronomy 28:12,15</a:t>
            </a:r>
          </a:p>
        </p:txBody>
      </p:sp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9217"/>
          <p:cNvSpPr>
            <a:spLocks noGrp="1"/>
          </p:cNvSpPr>
          <p:nvPr>
            <p:ph type="title"/>
          </p:nvPr>
        </p:nvSpPr>
        <p:spPr>
          <a:xfrm>
            <a:off x="1485901" y="1588"/>
            <a:ext cx="9231313" cy="3200876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10400"/>
              <a:t>THE LORD’S TEACHING</a:t>
            </a:r>
          </a:p>
        </p:txBody>
      </p:sp>
      <p:sp>
        <p:nvSpPr>
          <p:cNvPr id="9219" name="Rectangle 9218"/>
          <p:cNvSpPr/>
          <p:nvPr/>
        </p:nvSpPr>
        <p:spPr>
          <a:xfrm>
            <a:off x="1485901" y="3211514"/>
            <a:ext cx="9231313" cy="173037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9220" name="Text Placeholder 9219"/>
          <p:cNvSpPr>
            <a:spLocks noGrp="1"/>
          </p:cNvSpPr>
          <p:nvPr>
            <p:ph type="body" idx="1"/>
          </p:nvPr>
        </p:nvSpPr>
        <p:spPr>
          <a:xfrm>
            <a:off x="1622425" y="4038600"/>
            <a:ext cx="8947150" cy="2234458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sz="6600" b="1" dirty="0">
                <a:latin typeface="Times New Roman"/>
              </a:rPr>
              <a:t>Matthew 7:21-23</a:t>
            </a:r>
            <a:endParaRPr sz="6600" dirty="0">
              <a:latin typeface="Times New Roman"/>
            </a:endParaRPr>
          </a:p>
          <a:p>
            <a:pPr algn="ctr">
              <a:lnSpc>
                <a:spcPct val="100000"/>
              </a:lnSpc>
              <a:buNone/>
            </a:pPr>
            <a:r>
              <a:rPr sz="6600" b="1" dirty="0">
                <a:latin typeface="Times New Roman"/>
              </a:rPr>
              <a:t>Revelation 22:14</a:t>
            </a:r>
            <a:endParaRPr sz="6600" dirty="0">
              <a:latin typeface="Times New Roman"/>
            </a:endParaRPr>
          </a:p>
        </p:txBody>
      </p:sp>
    </p:spTree>
  </p:cSld>
  <p:clrMapOvr>
    <a:masterClrMapping/>
  </p:clrMapOvr>
  <p:transition spd="med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0241"/>
          <p:cNvSpPr>
            <a:spLocks noGrp="1"/>
          </p:cNvSpPr>
          <p:nvPr>
            <p:ph type="title"/>
          </p:nvPr>
        </p:nvSpPr>
        <p:spPr>
          <a:xfrm>
            <a:off x="1621631" y="228123"/>
            <a:ext cx="8948737" cy="6401753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10400" dirty="0"/>
              <a:t>RECOGNIZE THE AUTHORITY OF CHRIST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1265"/>
          <p:cNvSpPr>
            <a:spLocks noGrp="1"/>
          </p:cNvSpPr>
          <p:nvPr>
            <p:ph type="title"/>
          </p:nvPr>
        </p:nvSpPr>
        <p:spPr>
          <a:xfrm>
            <a:off x="1614488" y="-7937"/>
            <a:ext cx="8951912" cy="2462213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8000"/>
              <a:t>HE IS THE HEAD OF THE CHURCH</a:t>
            </a:r>
          </a:p>
        </p:txBody>
      </p:sp>
      <p:sp>
        <p:nvSpPr>
          <p:cNvPr id="11267" name="Rectangle 11266"/>
          <p:cNvSpPr/>
          <p:nvPr/>
        </p:nvSpPr>
        <p:spPr>
          <a:xfrm>
            <a:off x="1754189" y="2454276"/>
            <a:ext cx="8951912" cy="138113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1268" name="Text Placeholder 11267"/>
          <p:cNvSpPr>
            <a:spLocks noGrp="1"/>
          </p:cNvSpPr>
          <p:nvPr>
            <p:ph type="body" idx="1"/>
          </p:nvPr>
        </p:nvSpPr>
        <p:spPr>
          <a:xfrm>
            <a:off x="1880905" y="2743200"/>
            <a:ext cx="8675687" cy="3927229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sz="4400" b="1" dirty="0">
                <a:latin typeface="Zurich BlkEx BT Black"/>
              </a:rPr>
              <a:t>Ephesians 1:22,23</a:t>
            </a:r>
          </a:p>
          <a:p>
            <a:pPr algn="ctr">
              <a:lnSpc>
                <a:spcPct val="100000"/>
              </a:lnSpc>
              <a:buNone/>
            </a:pPr>
            <a:r>
              <a:rPr sz="4400" b="1" dirty="0">
                <a:latin typeface="Zurich BlkEx BT Black"/>
              </a:rPr>
              <a:t>Ephesians 5:24</a:t>
            </a:r>
          </a:p>
          <a:p>
            <a:pPr algn="ctr">
              <a:lnSpc>
                <a:spcPct val="100000"/>
              </a:lnSpc>
              <a:buNone/>
            </a:pPr>
            <a:r>
              <a:rPr sz="4400" b="1" dirty="0">
                <a:latin typeface="Zurich BlkEx BT Black"/>
              </a:rPr>
              <a:t>Colossians 3:17</a:t>
            </a:r>
          </a:p>
          <a:p>
            <a:pPr algn="ctr">
              <a:lnSpc>
                <a:spcPct val="100000"/>
              </a:lnSpc>
              <a:buNone/>
            </a:pPr>
            <a:r>
              <a:rPr sz="4400" b="1" dirty="0">
                <a:latin typeface="Zurich BlkEx BT Black"/>
              </a:rPr>
              <a:t>Ephesians 3:21</a:t>
            </a:r>
          </a:p>
          <a:p>
            <a:pPr algn="ctr">
              <a:lnSpc>
                <a:spcPct val="100000"/>
              </a:lnSpc>
              <a:buNone/>
            </a:pPr>
            <a:r>
              <a:rPr sz="4400" b="1" dirty="0">
                <a:latin typeface="Zurich BlkEx BT Black"/>
              </a:rPr>
              <a:t>Hebrews 12:25,26</a:t>
            </a:r>
          </a:p>
        </p:txBody>
      </p:sp>
    </p:spTree>
  </p:cSld>
  <p:clrMapOvr>
    <a:masterClrMapping/>
  </p:clrMapOvr>
  <p:transition spd="med"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2289"/>
          <p:cNvSpPr>
            <a:spLocks noGrp="1"/>
          </p:cNvSpPr>
          <p:nvPr>
            <p:ph type="title"/>
          </p:nvPr>
        </p:nvSpPr>
        <p:spPr>
          <a:xfrm>
            <a:off x="1653484" y="381000"/>
            <a:ext cx="8824913" cy="4616648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6000" dirty="0"/>
              <a:t>NOT A MATTER OF MAKING A CHOICE BETWEEN RESPECT FOR AUTHORITY OR “LOVING THE LORD.”</a:t>
            </a:r>
          </a:p>
        </p:txBody>
      </p:sp>
      <p:sp>
        <p:nvSpPr>
          <p:cNvPr id="12291" name="Rectangle 12290"/>
          <p:cNvSpPr/>
          <p:nvPr/>
        </p:nvSpPr>
        <p:spPr>
          <a:xfrm>
            <a:off x="1708150" y="5105400"/>
            <a:ext cx="8824913" cy="103188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2292" name="Text Placeholder 12291"/>
          <p:cNvSpPr>
            <a:spLocks noGrp="1"/>
          </p:cNvSpPr>
          <p:nvPr>
            <p:ph type="body" idx="1"/>
          </p:nvPr>
        </p:nvSpPr>
        <p:spPr>
          <a:xfrm>
            <a:off x="1821539" y="5410200"/>
            <a:ext cx="8691563" cy="830997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b="1" dirty="0">
                <a:latin typeface="Times New Roman"/>
              </a:rPr>
              <a:t>John 14:23</a:t>
            </a:r>
          </a:p>
        </p:txBody>
      </p:sp>
    </p:spTree>
  </p:cSld>
  <p:clrMapOvr>
    <a:masterClrMapping/>
  </p:clrMapOvr>
  <p:transition spd="slow" advClick="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3313"/>
          <p:cNvSpPr>
            <a:spLocks noGrp="1"/>
          </p:cNvSpPr>
          <p:nvPr>
            <p:ph type="title"/>
          </p:nvPr>
        </p:nvSpPr>
        <p:spPr>
          <a:xfrm>
            <a:off x="1566863" y="-30162"/>
            <a:ext cx="9099550" cy="6186309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13400" dirty="0">
                <a:latin typeface="Zurich Win95BT Roman"/>
              </a:rPr>
              <a:t>THE NEED FOR AUTHORITY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med"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4337"/>
          <p:cNvSpPr>
            <a:spLocks noGrp="1"/>
          </p:cNvSpPr>
          <p:nvPr>
            <p:ph type="title"/>
          </p:nvPr>
        </p:nvSpPr>
        <p:spPr>
          <a:xfrm>
            <a:off x="1458914" y="22225"/>
            <a:ext cx="9223375" cy="2154436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14000" dirty="0"/>
              <a:t>"OF MEN"</a:t>
            </a:r>
          </a:p>
        </p:txBody>
      </p:sp>
      <p:sp>
        <p:nvSpPr>
          <p:cNvPr id="14339" name="Rectangle 14338"/>
          <p:cNvSpPr/>
          <p:nvPr/>
        </p:nvSpPr>
        <p:spPr>
          <a:xfrm>
            <a:off x="1458914" y="2432051"/>
            <a:ext cx="9223375" cy="206375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4340" name="Text Placeholder 14339"/>
          <p:cNvSpPr>
            <a:spLocks noGrp="1"/>
          </p:cNvSpPr>
          <p:nvPr>
            <p:ph type="body" idx="1"/>
          </p:nvPr>
        </p:nvSpPr>
        <p:spPr>
          <a:xfrm>
            <a:off x="1666876" y="2743200"/>
            <a:ext cx="8807450" cy="3434786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sz="4800" b="1" dirty="0">
                <a:solidFill>
                  <a:schemeClr val="bg1"/>
                </a:solidFill>
              </a:rPr>
              <a:t>"That which originates with man, unrevealed; enforced only by the power of man"</a:t>
            </a:r>
          </a:p>
          <a:p>
            <a:pPr algn="ctr">
              <a:lnSpc>
                <a:spcPct val="100000"/>
              </a:lnSpc>
              <a:buNone/>
            </a:pPr>
            <a:r>
              <a:rPr sz="6600" b="1" dirty="0"/>
              <a:t>Matthew 15:2</a:t>
            </a:r>
          </a:p>
        </p:txBody>
      </p:sp>
    </p:spTree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4337"/>
          <p:cNvSpPr>
            <a:spLocks noGrp="1"/>
          </p:cNvSpPr>
          <p:nvPr>
            <p:ph type="title"/>
          </p:nvPr>
        </p:nvSpPr>
        <p:spPr>
          <a:xfrm>
            <a:off x="1458914" y="22225"/>
            <a:ext cx="9223375" cy="2154436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14000" dirty="0"/>
              <a:t>"OF MEN"</a:t>
            </a:r>
          </a:p>
        </p:txBody>
      </p:sp>
      <p:sp>
        <p:nvSpPr>
          <p:cNvPr id="14339" name="Rectangle 14338"/>
          <p:cNvSpPr/>
          <p:nvPr/>
        </p:nvSpPr>
        <p:spPr>
          <a:xfrm>
            <a:off x="1484312" y="2253555"/>
            <a:ext cx="9223375" cy="206375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4340" name="Text Placeholder 14339"/>
          <p:cNvSpPr>
            <a:spLocks noGrp="1"/>
          </p:cNvSpPr>
          <p:nvPr>
            <p:ph type="body" idx="1"/>
          </p:nvPr>
        </p:nvSpPr>
        <p:spPr>
          <a:xfrm>
            <a:off x="1692274" y="2502167"/>
            <a:ext cx="8807450" cy="3791807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sz="4400" b="1" dirty="0">
                <a:solidFill>
                  <a:schemeClr val="bg1"/>
                </a:solidFill>
              </a:rPr>
              <a:t>Catholic Church </a:t>
            </a:r>
            <a:r>
              <a:rPr lang="en-US" sz="4400" b="1" dirty="0">
                <a:solidFill>
                  <a:schemeClr val="bg1"/>
                </a:solidFill>
              </a:rPr>
              <a:t>–</a:t>
            </a:r>
            <a:r>
              <a:rPr sz="4400" b="1" dirty="0">
                <a:solidFill>
                  <a:schemeClr val="bg1"/>
                </a:solidFill>
              </a:rPr>
              <a:t> "Ex cathedra"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4400" b="1" dirty="0">
                <a:solidFill>
                  <a:schemeClr val="bg1"/>
                </a:solidFill>
              </a:rPr>
              <a:t>Protestants – “church authority”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4400" b="1" dirty="0">
                <a:solidFill>
                  <a:schemeClr val="bg1"/>
                </a:solidFill>
              </a:rPr>
              <a:t>“Feeling, conscience”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4400" b="1" dirty="0">
                <a:solidFill>
                  <a:schemeClr val="bg1"/>
                </a:solidFill>
              </a:rPr>
              <a:t>Methodist Preacher – “we have tried it, it works, therefore it is good”</a:t>
            </a:r>
            <a:endParaRPr sz="6000" b="1" dirty="0"/>
          </a:p>
        </p:txBody>
      </p:sp>
    </p:spTree>
    <p:extLst>
      <p:ext uri="{BB962C8B-B14F-4D97-AF65-F5344CB8AC3E}">
        <p14:creationId xmlns:p14="http://schemas.microsoft.com/office/powerpoint/2010/main" val="625806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5361"/>
          <p:cNvSpPr>
            <a:spLocks noGrp="1"/>
          </p:cNvSpPr>
          <p:nvPr>
            <p:ph type="title"/>
          </p:nvPr>
        </p:nvSpPr>
        <p:spPr>
          <a:xfrm>
            <a:off x="1548143" y="629245"/>
            <a:ext cx="8813800" cy="1231106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6000" dirty="0"/>
              <a:t>  </a:t>
            </a:r>
            <a:r>
              <a:rPr sz="8000" dirty="0"/>
              <a:t>FROM HEAVEN</a:t>
            </a:r>
            <a:endParaRPr sz="6000" dirty="0"/>
          </a:p>
        </p:txBody>
      </p:sp>
      <p:sp>
        <p:nvSpPr>
          <p:cNvPr id="15363" name="Rectangle 15362"/>
          <p:cNvSpPr/>
          <p:nvPr/>
        </p:nvSpPr>
        <p:spPr>
          <a:xfrm>
            <a:off x="1524000" y="1828800"/>
            <a:ext cx="8813800" cy="104775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5364" name="Text Placeholder 15363"/>
          <p:cNvSpPr>
            <a:spLocks noGrp="1"/>
          </p:cNvSpPr>
          <p:nvPr>
            <p:ph type="body" idx="1"/>
          </p:nvPr>
        </p:nvSpPr>
        <p:spPr>
          <a:xfrm>
            <a:off x="838200" y="2209800"/>
            <a:ext cx="4571999" cy="3397853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>
              <a:lnSpc>
                <a:spcPct val="100000"/>
              </a:lnSpc>
              <a:buNone/>
            </a:pPr>
            <a:r>
              <a:rPr sz="4800" b="1" dirty="0"/>
              <a:t>Psalm 119:89</a:t>
            </a:r>
            <a:endParaRPr sz="4800" dirty="0"/>
          </a:p>
          <a:p>
            <a:pPr>
              <a:lnSpc>
                <a:spcPct val="100000"/>
              </a:lnSpc>
              <a:buNone/>
            </a:pPr>
            <a:r>
              <a:rPr sz="4800" b="1" dirty="0"/>
              <a:t>Hebrews 1:1,2</a:t>
            </a:r>
            <a:endParaRPr sz="4800" dirty="0"/>
          </a:p>
          <a:p>
            <a:pPr>
              <a:lnSpc>
                <a:spcPct val="100000"/>
              </a:lnSpc>
              <a:buNone/>
            </a:pPr>
            <a:r>
              <a:rPr sz="4800" b="1" dirty="0"/>
              <a:t>Acts 3:22</a:t>
            </a:r>
            <a:endParaRPr sz="4800" dirty="0"/>
          </a:p>
          <a:p>
            <a:pPr>
              <a:lnSpc>
                <a:spcPct val="100000"/>
              </a:lnSpc>
              <a:buNone/>
            </a:pPr>
            <a:r>
              <a:rPr sz="4800" b="1" dirty="0"/>
              <a:t>John 7:16</a:t>
            </a:r>
            <a:endParaRPr lang="en-US" sz="4800" b="1" dirty="0"/>
          </a:p>
        </p:txBody>
      </p:sp>
      <p:sp>
        <p:nvSpPr>
          <p:cNvPr id="4" name="Text Placeholder 15363">
            <a:extLst>
              <a:ext uri="{FF2B5EF4-FFF2-40B4-BE49-F238E27FC236}">
                <a16:creationId xmlns:a16="http://schemas.microsoft.com/office/drawing/2014/main" id="{638AC6E4-9A70-14E1-F2B8-185C4D8290DD}"/>
              </a:ext>
            </a:extLst>
          </p:cNvPr>
          <p:cNvSpPr txBox="1">
            <a:spLocks/>
          </p:cNvSpPr>
          <p:nvPr/>
        </p:nvSpPr>
        <p:spPr>
          <a:xfrm>
            <a:off x="6248400" y="2283665"/>
            <a:ext cx="5410200" cy="339785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>
              <a:lnSpc>
                <a:spcPct val="100000"/>
              </a:lnSpc>
              <a:buFont typeface="Zurich Win95BT Roman"/>
              <a:buNone/>
            </a:pPr>
            <a:r>
              <a:rPr lang="en-US" sz="4800" b="1" dirty="0"/>
              <a:t>Acts 2:22</a:t>
            </a:r>
          </a:p>
          <a:p>
            <a:pPr>
              <a:lnSpc>
                <a:spcPct val="100000"/>
              </a:lnSpc>
              <a:buFont typeface="Zurich Win95BT Roman"/>
              <a:buNone/>
            </a:pPr>
            <a:r>
              <a:rPr lang="en-US" sz="4800" b="1" dirty="0"/>
              <a:t>2 Corinthians 5:19,20</a:t>
            </a:r>
            <a:endParaRPr lang="en-US" sz="4800" dirty="0"/>
          </a:p>
          <a:p>
            <a:pPr>
              <a:lnSpc>
                <a:spcPct val="100000"/>
              </a:lnSpc>
              <a:buFont typeface="Zurich Win95BT Roman"/>
              <a:buNone/>
            </a:pPr>
            <a:r>
              <a:rPr lang="en-US" sz="4800" b="1" dirty="0"/>
              <a:t>John 16:13</a:t>
            </a:r>
            <a:endParaRPr lang="en-US" sz="4800" dirty="0"/>
          </a:p>
          <a:p>
            <a:pPr>
              <a:lnSpc>
                <a:spcPct val="100000"/>
              </a:lnSpc>
              <a:buFont typeface="Zurich Win95BT Roman"/>
              <a:buNone/>
            </a:pPr>
            <a:r>
              <a:rPr lang="en-US" sz="4800" b="1" dirty="0"/>
              <a:t>1 Corinthians 2:10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med"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6385"/>
          <p:cNvSpPr>
            <a:spLocks noGrp="1"/>
          </p:cNvSpPr>
          <p:nvPr>
            <p:ph type="title"/>
          </p:nvPr>
        </p:nvSpPr>
        <p:spPr>
          <a:xfrm>
            <a:off x="1620839" y="304800"/>
            <a:ext cx="8815387" cy="1015663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lang="en-US" sz="6600" dirty="0"/>
              <a:t>FROM HEAVEN</a:t>
            </a:r>
            <a:endParaRPr sz="6600" i="1" dirty="0"/>
          </a:p>
        </p:txBody>
      </p:sp>
      <p:sp>
        <p:nvSpPr>
          <p:cNvPr id="16387" name="Rectangle 16386"/>
          <p:cNvSpPr/>
          <p:nvPr/>
        </p:nvSpPr>
        <p:spPr>
          <a:xfrm>
            <a:off x="1752600" y="1320463"/>
            <a:ext cx="8815387" cy="103188"/>
          </a:xfrm>
          <a:prstGeom prst="rect">
            <a:avLst/>
          </a:prstGeom>
          <a:solidFill>
            <a:srgbClr val="E50000"/>
          </a:solidFill>
          <a:ln>
            <a:noFill/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6388" name="Text Placeholder 16387"/>
          <p:cNvSpPr>
            <a:spLocks noGrp="1"/>
          </p:cNvSpPr>
          <p:nvPr>
            <p:ph type="body" idx="1"/>
          </p:nvPr>
        </p:nvSpPr>
        <p:spPr>
          <a:xfrm>
            <a:off x="990600" y="1600200"/>
            <a:ext cx="10210800" cy="4333494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sz="4400" b="1" dirty="0"/>
              <a:t>1 Corinthians 14:37 "</a:t>
            </a:r>
            <a:r>
              <a:rPr lang="en-US" sz="4400" b="1" dirty="0"/>
              <a:t>I</a:t>
            </a:r>
            <a:r>
              <a:rPr sz="4400" b="1" dirty="0"/>
              <a:t> write to you are the commandments of the Lord."</a:t>
            </a:r>
            <a:endParaRPr sz="4400" dirty="0"/>
          </a:p>
          <a:p>
            <a:pPr algn="ctr">
              <a:lnSpc>
                <a:spcPct val="100000"/>
              </a:lnSpc>
              <a:buNone/>
            </a:pPr>
            <a:r>
              <a:rPr sz="4400" b="1" dirty="0"/>
              <a:t>Luke 10:16 "</a:t>
            </a:r>
            <a:r>
              <a:rPr lang="en-US" sz="4400" b="1" dirty="0"/>
              <a:t>he who rejects Me rejects Him who sent Me."</a:t>
            </a:r>
            <a:endParaRPr sz="4400" dirty="0"/>
          </a:p>
          <a:p>
            <a:pPr algn="ctr">
              <a:lnSpc>
                <a:spcPct val="100000"/>
              </a:lnSpc>
              <a:buNone/>
            </a:pPr>
            <a:r>
              <a:rPr sz="4400" b="1" dirty="0"/>
              <a:t>2 Peter 1:3 "</a:t>
            </a:r>
            <a:r>
              <a:rPr lang="en-US" sz="4400" b="1" dirty="0"/>
              <a:t>all things that pertain to life and godliness,”</a:t>
            </a:r>
            <a:endParaRPr sz="4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6145"/>
          <p:cNvSpPr>
            <a:spLocks noGrp="1"/>
          </p:cNvSpPr>
          <p:nvPr>
            <p:ph type="title"/>
          </p:nvPr>
        </p:nvSpPr>
        <p:spPr>
          <a:xfrm>
            <a:off x="1483518" y="990600"/>
            <a:ext cx="9224963" cy="4616648"/>
          </a:xfrm>
          <a:noFill/>
          <a:ln>
            <a:noFill/>
            <a:miter lim="800000"/>
          </a:ln>
        </p:spPr>
        <p:txBody>
          <a:bodyPr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10000" dirty="0"/>
              <a:t>“FROM HEAVEN, OR OF MEN?”</a:t>
            </a:r>
          </a:p>
        </p:txBody>
      </p:sp>
    </p:spTree>
    <p:extLst>
      <p:ext uri="{BB962C8B-B14F-4D97-AF65-F5344CB8AC3E}">
        <p14:creationId xmlns:p14="http://schemas.microsoft.com/office/powerpoint/2010/main" val="1095193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6145"/>
          <p:cNvSpPr>
            <a:spLocks noGrp="1"/>
          </p:cNvSpPr>
          <p:nvPr>
            <p:ph type="title"/>
          </p:nvPr>
        </p:nvSpPr>
        <p:spPr>
          <a:xfrm>
            <a:off x="1066800" y="228600"/>
            <a:ext cx="10134599" cy="3693319"/>
          </a:xfr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ctr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defRPr kumimoji="0" lang="en-US" altLang="en-US" sz="4000" b="1" i="0" u="none" baseline="0">
                <a:solidFill>
                  <a:srgbClr val="FFFFFF"/>
                </a:solidFill>
                <a:effectLst/>
                <a:latin typeface="Times New Roman"/>
              </a:defRPr>
            </a:lvl1pPr>
            <a:lvl2pPr>
              <a:defRPr lang="en-US" altLang="en-US"/>
            </a:lvl2pPr>
            <a:lvl3pPr>
              <a:defRPr lang="en-US" altLang="en-US"/>
            </a:lvl3pPr>
            <a:lvl4pPr>
              <a:defRPr lang="en-US" altLang="en-US"/>
            </a:lvl4pPr>
            <a:lvl5pPr>
              <a:defRPr lang="en-US" altLang="en-US"/>
            </a:lvl5pPr>
          </a:lstStyle>
          <a:p>
            <a:pPr>
              <a:lnSpc>
                <a:spcPct val="100000"/>
              </a:lnSpc>
              <a:buClr>
                <a:srgbClr val="FFFFFF"/>
              </a:buClr>
            </a:pPr>
            <a:r>
              <a:rPr sz="8000" i="1" dirty="0"/>
              <a:t>“By What Authority Do You Teach or Practice Anything Religiously?”</a:t>
            </a:r>
            <a:endParaRPr sz="12000" i="1" dirty="0"/>
          </a:p>
        </p:txBody>
      </p:sp>
      <p:sp>
        <p:nvSpPr>
          <p:cNvPr id="2" name="Text Placeholder 16387">
            <a:extLst>
              <a:ext uri="{FF2B5EF4-FFF2-40B4-BE49-F238E27FC236}">
                <a16:creationId xmlns:a16="http://schemas.microsoft.com/office/drawing/2014/main" id="{A7F05E18-231C-446A-04F9-E250813A5E09}"/>
              </a:ext>
            </a:extLst>
          </p:cNvPr>
          <p:cNvSpPr txBox="1">
            <a:spLocks/>
          </p:cNvSpPr>
          <p:nvPr/>
        </p:nvSpPr>
        <p:spPr>
          <a:xfrm>
            <a:off x="990599" y="4572000"/>
            <a:ext cx="10210800" cy="135421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0" tIns="0" rIns="0" bIns="0">
            <a:spAutoFit/>
          </a:bodyPr>
          <a:lstStyle>
            <a:lvl1pPr marL="0" indent="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➤"/>
              <a:defRPr kumimoji="0" lang="en-US" altLang="en-US" sz="5400" b="0" i="0" u="none" baseline="0">
                <a:solidFill>
                  <a:srgbClr val="FFFFFF"/>
                </a:solidFill>
                <a:effectLst/>
                <a:latin typeface="Zurich Win95BT Roman"/>
              </a:defRPr>
            </a:lvl1pPr>
            <a:lvl2pPr marL="252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Zurich Win95BT Roman"/>
              <a:buChar char="➣"/>
              <a:defRPr kumimoji="0" lang="en-US" altLang="en-US" sz="4400" b="1" i="0" u="none" baseline="0">
                <a:solidFill>
                  <a:srgbClr val="FFFFFF"/>
                </a:solidFill>
                <a:effectLst/>
                <a:latin typeface="Zurich Win95BT Roman"/>
              </a:defRPr>
            </a:lvl2pPr>
            <a:lvl3pPr marL="506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▸"/>
              <a:defRPr kumimoji="0" lang="en-US" altLang="en-US" sz="2400" b="0" i="0" u="none" baseline="0">
                <a:solidFill>
                  <a:srgbClr val="99CCFF"/>
                </a:solidFill>
                <a:effectLst/>
                <a:latin typeface="Times New Roman"/>
              </a:defRPr>
            </a:lvl3pPr>
            <a:lvl4pPr marL="760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≫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4pPr>
            <a:lvl5pPr marL="1014412" indent="254000" algn="l" defTabSz="914400" rtl="0" eaLnBrk="1" fontAlgn="base" hangingPunct="1">
              <a:lnSpc>
                <a:spcPct val="109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 typeface="Times New Roman"/>
              <a:buChar char="›"/>
              <a:defRPr kumimoji="0" lang="en-US" altLang="en-US" sz="2000" b="0" i="0" u="none" baseline="0">
                <a:solidFill>
                  <a:srgbClr val="99CCFF"/>
                </a:solidFill>
                <a:effectLst/>
                <a:latin typeface="Times New Roman"/>
              </a:defRPr>
            </a:lvl5pPr>
          </a:lstStyle>
          <a:p>
            <a:pPr algn="ctr">
              <a:lnSpc>
                <a:spcPct val="100000"/>
              </a:lnSpc>
              <a:buNone/>
            </a:pPr>
            <a:r>
              <a:rPr lang="en-US" sz="4400" dirty="0"/>
              <a:t>“21 Test all things; hold fast what is good.” 1Thessalonians 5:21</a:t>
            </a:r>
          </a:p>
        </p:txBody>
      </p:sp>
    </p:spTree>
    <p:extLst>
      <p:ext uri="{BB962C8B-B14F-4D97-AF65-F5344CB8AC3E}">
        <p14:creationId xmlns:p14="http://schemas.microsoft.com/office/powerpoint/2010/main" val="1558761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2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1.01.14"/>
  <p:tag name="AS_TITLE" val="Aspose.Slides for .NET 4.0"/>
  <p:tag name="AS_VERSION" val="21.1"/>
</p:tagLst>
</file>

<file path=ppt/theme/theme1.xml><?xml version="1.0" encoding="utf-8"?>
<a:theme xmlns:a="http://schemas.openxmlformats.org/drawingml/2006/main">
  <a:themeElements>
    <a:clrScheme name="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283</Words>
  <Application>Microsoft Office PowerPoint</Application>
  <PresentationFormat>Widescreen</PresentationFormat>
  <Paragraphs>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Thunderbird</vt:lpstr>
      <vt:lpstr>Times New Roman</vt:lpstr>
      <vt:lpstr>Zurich BlkEx BT Black</vt:lpstr>
      <vt:lpstr>Zurich Win95BT Roman</vt:lpstr>
      <vt:lpstr/>
      <vt:lpstr>PowerPoint Presentation</vt:lpstr>
      <vt:lpstr>Please Turn To:</vt:lpstr>
      <vt:lpstr>THE SOURCE OF AUTHORITY IN RELIGIOUS TEACHINGS &amp; PRACTICES</vt:lpstr>
      <vt:lpstr>“FROM HEAVEN, OR OF MEN?”</vt:lpstr>
      <vt:lpstr>ADAM IN THE GARDEN</vt:lpstr>
      <vt:lpstr>ISRAEL AS THEY LEFT EGYPT</vt:lpstr>
      <vt:lpstr>THE LORD’S TEACHING</vt:lpstr>
      <vt:lpstr>RECOGNIZE THE AUTHORITY OF CHRIST</vt:lpstr>
      <vt:lpstr>HE IS THE HEAD OF THE CHURCH</vt:lpstr>
      <vt:lpstr>NOT A MATTER OF MAKING A CHOICE BETWEEN RESPECT FOR AUTHORITY OR “LOVING THE LORD.”</vt:lpstr>
      <vt:lpstr>THE NEED FOR AUTHORITY</vt:lpstr>
      <vt:lpstr>"OF MEN"</vt:lpstr>
      <vt:lpstr>"OF MEN"</vt:lpstr>
      <vt:lpstr>  FROM HEAVEN</vt:lpstr>
      <vt:lpstr>FROM HEAVEN</vt:lpstr>
      <vt:lpstr>“FROM HEAVEN, OR OF MEN?”</vt:lpstr>
      <vt:lpstr>“By What Authority Do You Teach or Practice Anything Religiously?”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Gailen Evans</dc:creator>
  <cp:lastModifiedBy>Gailen Evans</cp:lastModifiedBy>
  <cp:revision>12</cp:revision>
  <cp:lastPrinted>2024-10-12T12:03:07Z</cp:lastPrinted>
  <dcterms:created xsi:type="dcterms:W3CDTF">2024-10-12T12:03:07Z</dcterms:created>
  <dcterms:modified xsi:type="dcterms:W3CDTF">2024-10-12T20:36:15Z</dcterms:modified>
</cp:coreProperties>
</file>